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077AC-891B-6979-180D-120F4B94C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343080-D693-BB25-FBA7-5CB1165E90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E5C026-1A14-0CE9-552A-10121E11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0E7D62-34C1-C796-9CFD-4E03B58D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F969B3-CCDA-074F-9AD5-5DF0797D2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13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63D81-CB1B-140E-C777-849D3A877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AB9B26-AD39-136E-59B4-6E9C3CF70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85A8E1-2B9B-6435-5CFC-B5F855FA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A06356-29DD-05A1-7F61-DE4DFAA73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8E6019-57BA-EBC8-63DB-20D0741B2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346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3F09302-6E5E-9865-6EBB-FED2B3499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7F69B9-2504-64BC-A085-3DADE47EE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F8E0E9-70AA-4810-FA0C-AA79BDA9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AAE47B-D487-39BA-6E88-66D9000A1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3716F2-F7A2-C8EE-C9F6-AAD13386C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790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1C510-ECB3-22FE-C03B-51E1AB28F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BFB61C-B6B0-50C5-F995-8E977E6DE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C9F793-F3AF-34C0-AEE8-9576F236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887427-53C9-E7DE-6788-70475B9FE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C977EB-DE1B-5DB1-F798-75407813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10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39090-7E0E-112F-EC80-A7628E6F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A23C31-7006-A2EB-E7DA-183EAF29A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F0E04B-0DB8-1C31-AEFF-F2BB6491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EE1C97-B7E6-B789-A45A-2DAAB7A9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3D0E50-DA5B-EEAA-A29E-4C6170E6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394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9D357-394E-23AF-8126-509C8C08E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345AA1-0BE4-CDE1-149D-A01F911FC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406F6C-456E-3570-C41E-956F2188C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21C570-C839-F815-040B-30CBCC92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2D4511-FCC0-628E-E393-D7BAD787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84F380-EEBB-7322-4709-E11B5092A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677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E9EF6-6FB7-9CAC-9345-0FDCD9C1A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13F66F-43F7-EE84-A5D7-DB720A87D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714B79-5F5A-7BDB-B2C2-ED31DA7EF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0FC18C-FEC1-3AA2-9A99-90BD50A999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064394D-B1A5-8BBC-5DF1-3C63BFBBF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FB1D03-3F9B-940C-F2CB-EF2B54E97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23FB78-7C34-6917-50E5-D33D5F4B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612316-09E3-9654-2964-498EFF13C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29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DDBEE0-7F58-63FB-E320-761474D9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28AF1F-2BB3-D8AC-15CD-06F9DE81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AB8F36F-540B-BA90-A427-082906EAB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E9DF20-8A65-4E04-D26B-7A8EFE3F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02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57E171E-DF5C-6D6D-6FE0-D4DC4A1E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0335C2-3212-902B-4BCA-20CF2D9A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D72961-560A-37F2-C975-A6B5A36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596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83A63F-9AFE-7E83-DBD8-64161F2A5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D49E34-771F-21F4-2D0F-3512190F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7F3BCE-393F-C677-2289-EA12E5D2E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F4E2B7-BC6E-5649-7AAA-AB702358C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571462-1E1D-8921-67F1-73FADF648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BC68B7-4B10-C147-386F-0806460A6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834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9C362-3477-07A8-133F-EB872139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2BE1D5-E3C7-B891-ECA1-59D9E37D43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421461-C203-C200-8EB9-408B9FD4F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D5DC5B-7C3C-2537-92DF-08DEE10A5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364D75-3ED7-437A-E68B-20FFBB34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CF23BD-AC40-7102-0CB6-FA110953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806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B141EBF-5E32-255B-A0DD-7EA94E3DB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76232D-0FD4-5D48-E91B-2072D3FE5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C6DF4B-540D-2EAF-7260-8A88AD3760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A6592-2880-4C0D-85C0-E133D80235B0}" type="datetimeFigureOut">
              <a:rPr lang="es-MX" smtClean="0"/>
              <a:t>11/10/2022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F587E0-F198-4F9F-99A1-3A6E6156C0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4A7377-B9D1-B94E-08A5-0572D5A96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B7D86-2656-4B3C-B04E-D19DB8A5EE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859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4C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4C4C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BA3FA5CF-4515-C596-35C0-A511C14EC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77356"/>
            <a:ext cx="9966960" cy="1560320"/>
          </a:xfrm>
        </p:spPr>
        <p:txBody>
          <a:bodyPr>
            <a:normAutofit/>
          </a:bodyPr>
          <a:lstStyle/>
          <a:p>
            <a:endParaRPr lang="es-MX" sz="5800" dirty="0">
              <a:solidFill>
                <a:srgbClr val="4C4C39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5D1EF-A95B-8874-92DB-CB0DBB733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799489"/>
            <a:ext cx="8767860" cy="440822"/>
          </a:xfrm>
        </p:spPr>
        <p:txBody>
          <a:bodyPr>
            <a:normAutofit/>
          </a:bodyPr>
          <a:lstStyle/>
          <a:p>
            <a:endParaRPr lang="es-MX" sz="2000">
              <a:solidFill>
                <a:srgbClr val="4C4C39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B10AC6C-90F0-9AF2-660C-9BE54087DF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42825"/>
          <a:stretch/>
        </p:blipFill>
        <p:spPr>
          <a:xfrm>
            <a:off x="241300" y="947942"/>
            <a:ext cx="11704320" cy="496211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A363C59-F624-DC70-355F-D1BD87DCB8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27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Alberto</dc:creator>
  <cp:lastModifiedBy>Daniel Alberto</cp:lastModifiedBy>
  <cp:revision>1</cp:revision>
  <dcterms:created xsi:type="dcterms:W3CDTF">2022-10-12T01:38:51Z</dcterms:created>
  <dcterms:modified xsi:type="dcterms:W3CDTF">2022-10-12T01:42:14Z</dcterms:modified>
</cp:coreProperties>
</file>