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0550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121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4783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972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540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863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495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040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0382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003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094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DE561-4543-4CF9-9CF1-936E0D697428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99078-EA0E-4928-94DC-8DE96C4D94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793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53" y="174517"/>
            <a:ext cx="11516498" cy="6547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9450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</cp:revision>
  <dcterms:created xsi:type="dcterms:W3CDTF">2022-06-14T20:51:20Z</dcterms:created>
  <dcterms:modified xsi:type="dcterms:W3CDTF">2022-06-14T20:53:15Z</dcterms:modified>
</cp:coreProperties>
</file>