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1" r:id="rId16"/>
    <p:sldId id="270" r:id="rId17"/>
    <p:sldId id="273" r:id="rId18"/>
    <p:sldId id="276" r:id="rId19"/>
    <p:sldId id="275" r:id="rId20"/>
    <p:sldId id="274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1" r:id="rId35"/>
    <p:sldId id="292" r:id="rId36"/>
    <p:sldId id="290" r:id="rId37"/>
    <p:sldId id="293" r:id="rId38"/>
    <p:sldId id="295" r:id="rId39"/>
    <p:sldId id="294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309-12C8-413D-8565-D7F5CA909747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AA5D-9828-408A-BBD1-41BB2A2250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8731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309-12C8-413D-8565-D7F5CA909747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AA5D-9828-408A-BBD1-41BB2A2250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0671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309-12C8-413D-8565-D7F5CA909747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AA5D-9828-408A-BBD1-41BB2A2250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41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309-12C8-413D-8565-D7F5CA909747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AA5D-9828-408A-BBD1-41BB2A2250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6362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309-12C8-413D-8565-D7F5CA909747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AA5D-9828-408A-BBD1-41BB2A2250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1338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309-12C8-413D-8565-D7F5CA909747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AA5D-9828-408A-BBD1-41BB2A2250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549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309-12C8-413D-8565-D7F5CA909747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AA5D-9828-408A-BBD1-41BB2A2250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8321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309-12C8-413D-8565-D7F5CA909747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AA5D-9828-408A-BBD1-41BB2A2250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053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309-12C8-413D-8565-D7F5CA909747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AA5D-9828-408A-BBD1-41BB2A2250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1989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309-12C8-413D-8565-D7F5CA909747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AA5D-9828-408A-BBD1-41BB2A2250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0689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F309-12C8-413D-8565-D7F5CA909747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AA5D-9828-408A-BBD1-41BB2A2250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4624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4F309-12C8-413D-8565-D7F5CA909747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FAA5D-9828-408A-BBD1-41BB2A2250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801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14" y="156520"/>
            <a:ext cx="11203459" cy="637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15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18" y="172228"/>
            <a:ext cx="11174134" cy="640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79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84" y="172996"/>
            <a:ext cx="11615351" cy="640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51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75" y="197455"/>
            <a:ext cx="11240719" cy="637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46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8" y="164756"/>
            <a:ext cx="11976683" cy="65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06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33" y="181231"/>
            <a:ext cx="11623590" cy="64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03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0" y="168988"/>
            <a:ext cx="12010239" cy="649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33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71" y="98854"/>
            <a:ext cx="11696653" cy="661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14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57" y="107093"/>
            <a:ext cx="11788345" cy="661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51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18" y="218113"/>
            <a:ext cx="11277865" cy="642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15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27" y="209724"/>
            <a:ext cx="11425881" cy="641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5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30" y="167417"/>
            <a:ext cx="10736170" cy="634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7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74" y="182451"/>
            <a:ext cx="11716851" cy="64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97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3" y="107092"/>
            <a:ext cx="11664778" cy="661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43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01" y="159178"/>
            <a:ext cx="11746101" cy="653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35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4" y="143066"/>
            <a:ext cx="11846011" cy="637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06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11" y="85039"/>
            <a:ext cx="11771419" cy="668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80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27" y="205946"/>
            <a:ext cx="11910231" cy="652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55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68" y="107091"/>
            <a:ext cx="11536600" cy="657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19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58" y="115331"/>
            <a:ext cx="11450141" cy="65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97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12" y="0"/>
            <a:ext cx="11790993" cy="671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85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5" y="71544"/>
            <a:ext cx="11846009" cy="660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93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36" y="-47045"/>
            <a:ext cx="11827268" cy="685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18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80" y="86232"/>
            <a:ext cx="11902089" cy="657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96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22" y="98854"/>
            <a:ext cx="11831594" cy="645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29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4" y="82378"/>
            <a:ext cx="11747157" cy="669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71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30" y="123567"/>
            <a:ext cx="11679894" cy="656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30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11" y="109056"/>
            <a:ext cx="11853645" cy="659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21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59" y="90617"/>
            <a:ext cx="11378645" cy="660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7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35" y="129548"/>
            <a:ext cx="11503273" cy="650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02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2" y="109056"/>
            <a:ext cx="12119295" cy="662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04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26592"/>
            <a:ext cx="11658600" cy="658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71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83" y="92128"/>
            <a:ext cx="11869798" cy="653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80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5" y="123568"/>
            <a:ext cx="11804822" cy="655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11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47" y="117445"/>
            <a:ext cx="11959905" cy="662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51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07" y="138622"/>
            <a:ext cx="11563939" cy="65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65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92" y="97524"/>
            <a:ext cx="11833540" cy="65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65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5" y="76256"/>
            <a:ext cx="11918943" cy="65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78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92" y="117447"/>
            <a:ext cx="11817065" cy="648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84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-127938" t="-38379" r="-98667" b="-180956"/>
          <a:stretch/>
        </p:blipFill>
        <p:spPr>
          <a:xfrm>
            <a:off x="-10184234" y="-704675"/>
            <a:ext cx="29232837" cy="1131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82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46" y="0"/>
            <a:ext cx="12074554" cy="668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033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9" y="68563"/>
            <a:ext cx="12043720" cy="668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080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0"/>
            <a:ext cx="11971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159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2" y="65903"/>
            <a:ext cx="11936627" cy="671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22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02" y="83889"/>
            <a:ext cx="11862033" cy="669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554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23"/>
            <a:ext cx="12219963" cy="672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451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9" y="79899"/>
            <a:ext cx="11761366" cy="659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50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4" y="67112"/>
            <a:ext cx="11876544" cy="659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497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23" y="67111"/>
            <a:ext cx="11877734" cy="66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222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57" y="83890"/>
            <a:ext cx="11811094" cy="661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30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03" y="92277"/>
            <a:ext cx="11919529" cy="661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352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60" y="164757"/>
            <a:ext cx="11870724" cy="650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53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43" y="31828"/>
            <a:ext cx="11911914" cy="667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617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94" y="0"/>
            <a:ext cx="11860522" cy="662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083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8" y="74140"/>
            <a:ext cx="12050446" cy="671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32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6" y="227742"/>
            <a:ext cx="11574162" cy="642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139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46" y="117446"/>
            <a:ext cx="11954311" cy="662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783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11" y="96830"/>
            <a:ext cx="11673016" cy="647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04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62" y="171284"/>
            <a:ext cx="11705968" cy="652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57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7" y="167224"/>
            <a:ext cx="11919075" cy="654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77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33" y="156518"/>
            <a:ext cx="11903676" cy="644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317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0</Words>
  <Application>Microsoft Office PowerPoint</Application>
  <PresentationFormat>Panorámica</PresentationFormat>
  <Paragraphs>0</Paragraphs>
  <Slides>61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50</cp:revision>
  <dcterms:created xsi:type="dcterms:W3CDTF">2022-06-13T18:25:54Z</dcterms:created>
  <dcterms:modified xsi:type="dcterms:W3CDTF">2022-06-24T00:24:27Z</dcterms:modified>
</cp:coreProperties>
</file>