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10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1017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629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334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982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35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35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790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8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4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48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C23B8-0EC1-4BA1-A3B0-A79A8486F4C7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9C6A7-D868-46D4-9FD2-113ADD3871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924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34" y="109055"/>
            <a:ext cx="12066165" cy="662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02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</cp:revision>
  <dcterms:created xsi:type="dcterms:W3CDTF">2022-06-14T21:01:16Z</dcterms:created>
  <dcterms:modified xsi:type="dcterms:W3CDTF">2022-06-14T21:01:31Z</dcterms:modified>
</cp:coreProperties>
</file>